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2" r:id="rId1"/>
  </p:sldMasterIdLst>
  <p:sldIdLst>
    <p:sldId id="259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1" autoAdjust="0"/>
    <p:restoredTop sz="94660"/>
  </p:normalViewPr>
  <p:slideViewPr>
    <p:cSldViewPr snapToGrid="0">
      <p:cViewPr varScale="1">
        <p:scale>
          <a:sx n="69" d="100"/>
          <a:sy n="69" d="100"/>
        </p:scale>
        <p:origin x="57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249D7EC9-102D-44A7-A8F3-0190A4A62CFE}" type="datetimeFigureOut">
              <a:rPr lang="en-US" smtClean="0"/>
              <a:t>9/29/2016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F2D31146-FE5A-469D-B04B-8576F4B0EF01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6555219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D7EC9-102D-44A7-A8F3-0190A4A62CFE}" type="datetimeFigureOut">
              <a:rPr lang="en-US" smtClean="0"/>
              <a:t>9/29/2016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31146-FE5A-469D-B04B-8576F4B0E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3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D7EC9-102D-44A7-A8F3-0190A4A62CFE}" type="datetimeFigureOut">
              <a:rPr lang="en-US" smtClean="0"/>
              <a:t>9/29/2016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31146-FE5A-469D-B04B-8576F4B0E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37330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 cap="none"/>
            </a:pPr>
            <a:r>
              <a:rPr sz="5906" cap="all"/>
              <a:t>Title Text</a:t>
            </a:r>
          </a:p>
        </p:txBody>
      </p:sp>
      <p:sp>
        <p:nvSpPr>
          <p:cNvPr id="9" name="Shape 9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  <a:lvl2pPr>
              <a:buBlip>
                <a:blip r:embed="rId2"/>
              </a:buBlip>
            </a:lvl2pPr>
            <a:lvl3pPr>
              <a:buBlip>
                <a:blip r:embed="rId2"/>
              </a:buBlip>
            </a:lvl3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pPr lvl="0">
              <a:defRPr sz="1800"/>
            </a:pPr>
            <a:r>
              <a:rPr sz="2953"/>
              <a:t>Body Level One</a:t>
            </a:r>
          </a:p>
          <a:p>
            <a:pPr lvl="1">
              <a:defRPr sz="1800"/>
            </a:pPr>
            <a:r>
              <a:rPr sz="2953"/>
              <a:t>Body Level Two</a:t>
            </a:r>
          </a:p>
          <a:p>
            <a:pPr lvl="2">
              <a:defRPr sz="1800"/>
            </a:pPr>
            <a:r>
              <a:rPr sz="2953"/>
              <a:t>Body Level Three</a:t>
            </a:r>
          </a:p>
          <a:p>
            <a:pPr lvl="3">
              <a:defRPr sz="1800"/>
            </a:pPr>
            <a:r>
              <a:rPr sz="2953"/>
              <a:t>Body Level Four</a:t>
            </a:r>
          </a:p>
          <a:p>
            <a:pPr lvl="4">
              <a:defRPr sz="1800"/>
            </a:pPr>
            <a:r>
              <a:rPr sz="2953"/>
              <a:t>Body Level Five</a:t>
            </a:r>
          </a:p>
        </p:txBody>
      </p:sp>
    </p:spTree>
    <p:extLst>
      <p:ext uri="{BB962C8B-B14F-4D97-AF65-F5344CB8AC3E}">
        <p14:creationId xmlns:p14="http://schemas.microsoft.com/office/powerpoint/2010/main" val="2763095164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D7EC9-102D-44A7-A8F3-0190A4A62CFE}" type="datetimeFigureOut">
              <a:rPr lang="en-US" smtClean="0"/>
              <a:t>9/29/2016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31146-FE5A-469D-B04B-8576F4B0E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32475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249D7EC9-102D-44A7-A8F3-0190A4A62CFE}" type="datetimeFigureOut">
              <a:rPr lang="en-US" smtClean="0"/>
              <a:t>9/29/2016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F2D31146-FE5A-469D-B04B-8576F4B0EF01}" type="slidenum">
              <a:rPr lang="en-US" smtClean="0"/>
              <a:t>‹#›</a:t>
            </a:fld>
            <a:endParaRPr lang="en-US"/>
          </a:p>
        </p:txBody>
      </p:sp>
      <p:grpSp>
        <p:nvGrpSpPr>
          <p:cNvPr id="7" name="Group 6" title="left scallop shape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 title="left scallop shape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 title="left scallop inline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322943621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D7EC9-102D-44A7-A8F3-0190A4A62CFE}" type="datetimeFigureOut">
              <a:rPr lang="en-US" smtClean="0"/>
              <a:t>9/29/2016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31146-FE5A-469D-B04B-8576F4B0E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3053645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D7EC9-102D-44A7-A8F3-0190A4A62CFE}" type="datetimeFigureOut">
              <a:rPr lang="en-US" smtClean="0"/>
              <a:t>9/29/2016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31146-FE5A-469D-B04B-8576F4B0E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217733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D7EC9-102D-44A7-A8F3-0190A4A62CFE}" type="datetimeFigureOut">
              <a:rPr lang="en-US" smtClean="0"/>
              <a:t>9/29/2016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31146-FE5A-469D-B04B-8576F4B0E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75826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D7EC9-102D-44A7-A8F3-0190A4A62CFE}" type="datetimeFigureOut">
              <a:rPr lang="en-US" smtClean="0"/>
              <a:t>9/29/2016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31146-FE5A-469D-B04B-8576F4B0E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74979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fld id="{249D7EC9-102D-44A7-A8F3-0190A4A62CFE}" type="datetimeFigureOut">
              <a:rPr lang="en-US" smtClean="0"/>
              <a:t>9/29/2016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F2D31146-FE5A-469D-B04B-8576F4B0EF01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26650965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fld id="{249D7EC9-102D-44A7-A8F3-0190A4A62CFE}" type="datetimeFigureOut">
              <a:rPr lang="en-US" smtClean="0"/>
              <a:t>9/29/2016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F2D31146-FE5A-469D-B04B-8576F4B0E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32746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249D7EC9-102D-44A7-A8F3-0190A4A62CFE}" type="datetimeFigureOut">
              <a:rPr lang="en-US" smtClean="0"/>
              <a:t>9/29/2016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F2D31146-FE5A-469D-B04B-8576F4B0EF01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Freeform 6" title="Left scallop edge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right edge border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4710877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  <p:sldLayoutId id="2147483704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martinabex.com/" TargetMode="Externa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>
            <a:spLocks noGrp="1"/>
          </p:cNvSpPr>
          <p:nvPr>
            <p:ph type="title"/>
          </p:nvPr>
        </p:nvSpPr>
        <p:spPr>
          <a:xfrm>
            <a:off x="2069049" y="255600"/>
            <a:ext cx="8911687" cy="1280890"/>
          </a:xfrm>
          <a:prstGeom prst="rect">
            <a:avLst/>
          </a:prstGeom>
        </p:spPr>
        <p:txBody>
          <a:bodyPr/>
          <a:lstStyle/>
          <a:p>
            <a:pPr lvl="0">
              <a:defRPr sz="1800" cap="none"/>
            </a:pPr>
            <a:r>
              <a:rPr sz="5906" b="1" cap="all" dirty="0"/>
              <a:t>LA CLOCHETTE</a:t>
            </a:r>
          </a:p>
        </p:txBody>
      </p:sp>
      <p:sp>
        <p:nvSpPr>
          <p:cNvPr id="47" name="Shape 47"/>
          <p:cNvSpPr/>
          <p:nvPr/>
        </p:nvSpPr>
        <p:spPr>
          <a:xfrm>
            <a:off x="2175867" y="1308807"/>
            <a:ext cx="8001001" cy="5265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719" tIns="35719" rIns="35719" bIns="35719" anchor="ctr">
            <a:spAutoFit/>
          </a:bodyPr>
          <a:lstStyle>
            <a:lvl1pPr>
              <a:defRPr>
                <a:solidFill>
                  <a:srgbClr val="FFFFFF"/>
                </a:solidFill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en-US" sz="2953" dirty="0" smtClean="0"/>
              <a:t>Fill in the missing French words:</a:t>
            </a:r>
            <a:endParaRPr sz="2953" dirty="0"/>
          </a:p>
        </p:txBody>
      </p:sp>
      <p:sp>
        <p:nvSpPr>
          <p:cNvPr id="48" name="Shape 48"/>
          <p:cNvSpPr/>
          <p:nvPr/>
        </p:nvSpPr>
        <p:spPr>
          <a:xfrm>
            <a:off x="3554438" y="6661733"/>
            <a:ext cx="5083123" cy="2235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5719" tIns="35719" rIns="35719" bIns="35719" anchor="ctr">
            <a:spAutoFit/>
          </a:bodyPr>
          <a:lstStyle/>
          <a:p>
            <a:pPr defTabSz="321457">
              <a:tabLst>
                <a:tab pos="250022" algn="l"/>
                <a:tab pos="500045" algn="l"/>
                <a:tab pos="750067" algn="l"/>
                <a:tab pos="1000089" algn="l"/>
                <a:tab pos="1250112" algn="l"/>
                <a:tab pos="1500134" algn="l"/>
                <a:tab pos="1750157" algn="l"/>
                <a:tab pos="2000179" algn="l"/>
                <a:tab pos="2250201" algn="l"/>
                <a:tab pos="2500224" algn="l"/>
                <a:tab pos="2750246" algn="l"/>
                <a:tab pos="3000268" algn="l"/>
              </a:tabLst>
              <a:defRPr sz="1800"/>
            </a:pPr>
            <a:r>
              <a:rPr sz="984" dirty="0">
                <a:latin typeface="Helvetica"/>
                <a:ea typeface="Helvetica"/>
                <a:cs typeface="Helvetica"/>
                <a:sym typeface="Helvetica"/>
              </a:rPr>
              <a:t>Copyright © 2013 Martina </a:t>
            </a:r>
            <a:r>
              <a:rPr sz="984" dirty="0" err="1">
                <a:latin typeface="Helvetica"/>
                <a:ea typeface="Helvetica"/>
                <a:cs typeface="Helvetica"/>
                <a:sym typeface="Helvetica"/>
              </a:rPr>
              <a:t>Bex</a:t>
            </a:r>
            <a:r>
              <a:rPr sz="984" dirty="0">
                <a:latin typeface="Helvetica"/>
                <a:ea typeface="Helvetica"/>
                <a:cs typeface="Helvetica"/>
                <a:sym typeface="Helvetica"/>
              </a:rPr>
              <a:t> </a:t>
            </a:r>
            <a:r>
              <a:rPr sz="984" dirty="0">
                <a:latin typeface="Lucida Grande"/>
                <a:ea typeface="Lucida Grande"/>
                <a:cs typeface="Lucida Grande"/>
                <a:sym typeface="Lucida Grande"/>
              </a:rPr>
              <a:t>●</a:t>
            </a:r>
            <a:r>
              <a:rPr sz="984" dirty="0">
                <a:latin typeface="Helvetica"/>
                <a:ea typeface="Helvetica"/>
                <a:cs typeface="Helvetica"/>
                <a:sym typeface="Helvetica"/>
              </a:rPr>
              <a:t> </a:t>
            </a:r>
            <a:r>
              <a:rPr sz="984" dirty="0">
                <a:solidFill>
                  <a:srgbClr val="021EAA"/>
                </a:solidFill>
                <a:uFill>
                  <a:solidFill>
                    <a:srgbClr val="021EAA"/>
                  </a:solidFill>
                </a:uFill>
                <a:latin typeface="Helvetica"/>
                <a:ea typeface="Helvetica"/>
                <a:cs typeface="Helvetica"/>
                <a:sym typeface="Helvetica"/>
                <a:hlinkClick r:id="rId2"/>
              </a:rPr>
              <a:t>www.martinabex.com</a:t>
            </a:r>
            <a:r>
              <a:rPr sz="984" dirty="0">
                <a:latin typeface="Helvetica"/>
                <a:ea typeface="Helvetica"/>
                <a:cs typeface="Helvetica"/>
                <a:sym typeface="Helvetica"/>
              </a:rPr>
              <a:t> </a:t>
            </a:r>
            <a:r>
              <a:rPr sz="984" dirty="0">
                <a:latin typeface="Lucida Grande"/>
                <a:ea typeface="Lucida Grande"/>
                <a:cs typeface="Lucida Grande"/>
                <a:sym typeface="Lucida Grande"/>
              </a:rPr>
              <a:t>●</a:t>
            </a:r>
            <a:r>
              <a:rPr sz="984" dirty="0">
                <a:latin typeface="Helvetica"/>
                <a:ea typeface="Helvetica"/>
                <a:cs typeface="Helvetica"/>
                <a:sym typeface="Helvetica"/>
              </a:rPr>
              <a:t> The Comprehensible Classroom</a:t>
            </a:r>
          </a:p>
        </p:txBody>
      </p:sp>
      <p:sp>
        <p:nvSpPr>
          <p:cNvPr id="9" name="Shape 138"/>
          <p:cNvSpPr>
            <a:spLocks noGrp="1"/>
          </p:cNvSpPr>
          <p:nvPr>
            <p:ph type="body" idx="1"/>
          </p:nvPr>
        </p:nvSpPr>
        <p:spPr>
          <a:xfrm>
            <a:off x="3158837" y="1965013"/>
            <a:ext cx="8811490" cy="492030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SzTx/>
              <a:buNone/>
            </a:lvl1pPr>
          </a:lstStyle>
          <a:p>
            <a:pPr lvl="0">
              <a:defRPr sz="1800"/>
            </a:pPr>
            <a:r>
              <a:rPr lang="fr-FR" sz="4200" dirty="0" smtClean="0"/>
              <a:t>C’est une _____. Elle s’appelle Silvie. </a:t>
            </a:r>
          </a:p>
          <a:p>
            <a:pPr lvl="0">
              <a:defRPr sz="1800"/>
            </a:pPr>
            <a:r>
              <a:rPr lang="fr-FR" sz="4200" dirty="0" smtClean="0"/>
              <a:t>Elle ______ à l’école. </a:t>
            </a:r>
          </a:p>
          <a:p>
            <a:pPr lvl="0">
              <a:defRPr sz="1800"/>
            </a:pPr>
            <a:r>
              <a:rPr lang="fr-FR" sz="4200" dirty="0" smtClean="0"/>
              <a:t>Elle voit un _____. Il ______ </a:t>
            </a:r>
            <a:r>
              <a:rPr lang="fr-FR" sz="4200" dirty="0" smtClean="0"/>
              <a:t>Pierre.  </a:t>
            </a:r>
            <a:r>
              <a:rPr lang="fr-FR" sz="4200" dirty="0" smtClean="0"/>
              <a:t>Elle lui ____:  </a:t>
            </a:r>
            <a:br>
              <a:rPr lang="fr-FR" sz="4200" dirty="0" smtClean="0"/>
            </a:br>
            <a:r>
              <a:rPr lang="fr-FR" sz="4200" dirty="0" smtClean="0"/>
              <a:t>« ______, Pierre!  Comment ça ___? »   </a:t>
            </a:r>
            <a:endParaRPr lang="fr-FR" sz="4200" dirty="0"/>
          </a:p>
        </p:txBody>
      </p:sp>
      <p:pic>
        <p:nvPicPr>
          <p:cNvPr id="10" name="url?sa=i&amp;rct=j&amp;q=&amp;esrc=s&amp;source=images&amp;cd=&amp;docid=0wr67QCNH-43hM&amp;tbnid=Xb650LYJ-S2qSM-&amp;ved=0CAUQjRw&amp;url=http%3A%2F%2Fbestclipartblog.com%2F24-little-girl-clip-art.html%2Flittle-girl-clipart-11&amp;ei=pBUTU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035636" y="2419521"/>
            <a:ext cx="2518802" cy="3564116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816238337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adge">
  <a:themeElements>
    <a:clrScheme name="Badge">
      <a:dk1>
        <a:sysClr val="windowText" lastClr="000000"/>
      </a:dk1>
      <a:lt1>
        <a:sysClr val="window" lastClr="FFFFFF"/>
      </a:lt1>
      <a:dk2>
        <a:srgbClr val="0B082E"/>
      </a:dk2>
      <a:lt2>
        <a:srgbClr val="F3F3F2"/>
      </a:lt2>
      <a:accent1>
        <a:srgbClr val="62B4C6"/>
      </a:accent1>
      <a:accent2>
        <a:srgbClr val="1B376E"/>
      </a:accent2>
      <a:accent3>
        <a:srgbClr val="9EBE55"/>
      </a:accent3>
      <a:accent4>
        <a:srgbClr val="C65E5E"/>
      </a:accent4>
      <a:accent5>
        <a:srgbClr val="D3BA55"/>
      </a:accent5>
      <a:accent6>
        <a:srgbClr val="96648A"/>
      </a:accent6>
      <a:hlink>
        <a:srgbClr val="62B4C6"/>
      </a:hlink>
      <a:folHlink>
        <a:srgbClr val="96648A"/>
      </a:folHlink>
    </a:clrScheme>
    <a:fontScheme name="Badge">
      <a:majorFont>
        <a:latin typeface="Impact" panose="020B080603090205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adg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dge" id="{71A07785-5930-41D4-9A83-E23602B48E98}" vid="{D71F8F05-6246-47AF-9E68-E57F6C93F79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TM10001106[[fn=Badge]]</Template>
  <TotalTime>6</TotalTime>
  <Words>43</Words>
  <Application>Microsoft Office PowerPoint</Application>
  <PresentationFormat>Widescreen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Futura Condensed</vt:lpstr>
      <vt:lpstr>Gill Sans MT</vt:lpstr>
      <vt:lpstr>Helvetica</vt:lpstr>
      <vt:lpstr>Impact</vt:lpstr>
      <vt:lpstr>Lucida Grande</vt:lpstr>
      <vt:lpstr>Badge</vt:lpstr>
      <vt:lpstr>LA CLOCHETTE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</dc:title>
  <dc:creator>Danielle Berndt</dc:creator>
  <cp:lastModifiedBy>Danielle Berndt</cp:lastModifiedBy>
  <cp:revision>2</cp:revision>
  <dcterms:created xsi:type="dcterms:W3CDTF">2016-09-28T12:10:30Z</dcterms:created>
  <dcterms:modified xsi:type="dcterms:W3CDTF">2016-09-29T11:17:38Z</dcterms:modified>
</cp:coreProperties>
</file>